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253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4DD0D-3112-4EFC-A214-AC839B0513C5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236B4-F82C-44A6-8050-93F53A933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F1AE1-CD1B-4A34-9197-A6163A29A3F0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7F1B3-5D3B-47CB-A4B6-512667612F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7A9A6-6378-489E-AF79-8B4346C7E596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43A7A-232B-4EC7-83D6-3D522988D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E9DC5-150D-4ED7-9C78-1959BD1258B9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CEA36-3168-45F9-BEF4-9C60415BE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3CB6A-5AE9-478A-9A13-43CCAA009A39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FCFD7-B577-479C-A3EB-4D7D5652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666AA-147A-41F0-821D-316E2BC5ED97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36434-1919-4D43-A5E2-08811C042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12715-5185-415C-A020-E10ABDAA5BCC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698EA-B848-4EEF-9C9A-653F17827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9E2FF-7A96-473A-B3C3-901E7C776DCD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C4D85-1709-4838-A119-0FEA22427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2BA9B-869C-4DE1-B85A-B588CD71CE15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5E3FB-F726-4D99-A96A-E5D5722DC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A75D5-490F-4DAF-9F59-7FDFE91B1DB3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9FF18-F0A7-4426-8769-A65640D03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8B6B6-DF66-4A8E-BBEF-4AD1BF57674B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C1D46-889B-4A7F-89B6-7BE7C3B6B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150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50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50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51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51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2151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1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0DC8AA5D-1FB2-4C59-9BFF-D41DC25D685D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2151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A85877DB-7EF3-4D19-AC1E-430F357DD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en-US" sz="4800"/>
              <a:t>IV. Neuroglia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9375"/>
            <a:ext cx="6400800" cy="175418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>
                <a:solidFill>
                  <a:srgbClr val="89898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By: Sean Carpenter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>
                <a:solidFill>
                  <a:srgbClr val="89898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Teya Siva 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>
                <a:solidFill>
                  <a:srgbClr val="89898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Simonetta Poku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en-US"/>
              <a:t>Ependymal Cells 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Lines the Central Canal and ventricles</a:t>
            </a:r>
          </a:p>
          <a:p>
            <a:pPr eaLnBrk="1" hangingPunct="1">
              <a:defRPr/>
            </a:pPr>
            <a:r>
              <a:rPr lang="en-US"/>
              <a:t>Have long slender processes that branch into the surrounding neural tissue.</a:t>
            </a:r>
          </a:p>
          <a:p>
            <a:pPr eaLnBrk="1" hangingPunct="1">
              <a:defRPr/>
            </a:pPr>
            <a:r>
              <a:rPr lang="en-US"/>
              <a:t>In early childhood development they are covered in cilia</a:t>
            </a:r>
          </a:p>
          <a:p>
            <a:pPr eaLnBrk="1" hangingPunct="1">
              <a:defRPr/>
            </a:pPr>
            <a:r>
              <a:rPr lang="en-US"/>
              <a:t>Help regulate CSF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en-US"/>
              <a:t>Astrocytes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Largest and most numerous neuroglia in the CNS</a:t>
            </a:r>
          </a:p>
          <a:p>
            <a:pPr eaLnBrk="1" hangingPunct="1">
              <a:defRPr/>
            </a:pPr>
            <a:r>
              <a:rPr lang="en-US"/>
              <a:t>Blood-brain Barrier: endothelial cells create a blood brain barrier that isolates the CNS from general circulation.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en-US"/>
              <a:t>Oligodendrocytes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Myelin – Increases the speed of an action potential along an axon.</a:t>
            </a:r>
          </a:p>
          <a:p>
            <a:pPr eaLnBrk="1" hangingPunct="1">
              <a:defRPr/>
            </a:pPr>
            <a:r>
              <a:rPr lang="en-US"/>
              <a:t>Myelin Sheath – Many Oligodendrocytes cooperate in the formation of a myelin sheath across an axon.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Internodes – Large areas of an axon that is myelinated</a:t>
            </a:r>
          </a:p>
          <a:p>
            <a:pPr eaLnBrk="1" hangingPunct="1">
              <a:defRPr/>
            </a:pPr>
            <a:r>
              <a:rPr lang="en-US"/>
              <a:t>Nodes – Small gaps between internodes</a:t>
            </a:r>
          </a:p>
          <a:p>
            <a:pPr eaLnBrk="1" hangingPunct="1">
              <a:defRPr/>
            </a:pPr>
            <a:r>
              <a:rPr lang="en-US"/>
              <a:t>White Matter – Regions dominated by myelinated axons</a:t>
            </a:r>
          </a:p>
          <a:p>
            <a:pPr eaLnBrk="1" hangingPunct="1">
              <a:defRPr/>
            </a:pPr>
            <a:r>
              <a:rPr lang="en-US"/>
              <a:t>Grey Matter – Regions of unmeylinated axons.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en-US"/>
              <a:t>Microglia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Cells in the brain that remove all cell debris, waste, and pathogens, through phagocytosis.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en-US"/>
              <a:t>Neuroglia of the PNS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Satelite Cells – Regulate invironment around neurons</a:t>
            </a:r>
          </a:p>
          <a:p>
            <a:pPr eaLnBrk="1" hangingPunct="1">
              <a:defRPr/>
            </a:pPr>
            <a:r>
              <a:rPr lang="en-US"/>
              <a:t>Schwann Cells – responsible for meylination of axons, help with repairs after injury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35</TotalTime>
  <Words>156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Wingdings</vt:lpstr>
      <vt:lpstr>Calibri</vt:lpstr>
      <vt:lpstr>Orbit</vt:lpstr>
      <vt:lpstr>Orbit</vt:lpstr>
      <vt:lpstr>IV. Neuroglia</vt:lpstr>
      <vt:lpstr>Ependymal Cells </vt:lpstr>
      <vt:lpstr>Astrocytes</vt:lpstr>
      <vt:lpstr>Oligodendrocytes</vt:lpstr>
      <vt:lpstr>Slide 5</vt:lpstr>
      <vt:lpstr>Microglia</vt:lpstr>
      <vt:lpstr>Neuroglia of the PNS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IV. Neuroglia</dc:title>
  <dc:creator>Sean Carpenter</dc:creator>
  <cp:lastModifiedBy>PritchaJ</cp:lastModifiedBy>
  <cp:revision>5</cp:revision>
  <dcterms:created xsi:type="dcterms:W3CDTF">2011-02-16T05:28:57Z</dcterms:created>
  <dcterms:modified xsi:type="dcterms:W3CDTF">2011-02-17T14:43:41Z</dcterms:modified>
</cp:coreProperties>
</file>